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C25-7437-4659-A1CD-0B883779BA0D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2DC-4E1A-433F-99EF-B43EE82BC9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00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C25-7437-4659-A1CD-0B883779BA0D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2DC-4E1A-433F-99EF-B43EE82BC9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012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C25-7437-4659-A1CD-0B883779BA0D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2DC-4E1A-433F-99EF-B43EE82BC9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237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C25-7437-4659-A1CD-0B883779BA0D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2DC-4E1A-433F-99EF-B43EE82BC9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688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C25-7437-4659-A1CD-0B883779BA0D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2DC-4E1A-433F-99EF-B43EE82BC9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446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C25-7437-4659-A1CD-0B883779BA0D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2DC-4E1A-433F-99EF-B43EE82BC9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092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C25-7437-4659-A1CD-0B883779BA0D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2DC-4E1A-433F-99EF-B43EE82BC9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0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C25-7437-4659-A1CD-0B883779BA0D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2DC-4E1A-433F-99EF-B43EE82BC9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072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C25-7437-4659-A1CD-0B883779BA0D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2DC-4E1A-433F-99EF-B43EE82BC9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701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C25-7437-4659-A1CD-0B883779BA0D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2DC-4E1A-433F-99EF-B43EE82BC9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80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C25-7437-4659-A1CD-0B883779BA0D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2DC-4E1A-433F-99EF-B43EE82BC9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888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BC25-7437-4659-A1CD-0B883779BA0D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DC2DC-4E1A-433F-99EF-B43EE82BC9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808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596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PCRU</dc:creator>
  <cp:lastModifiedBy>PCRU</cp:lastModifiedBy>
  <cp:revision>1</cp:revision>
  <dcterms:created xsi:type="dcterms:W3CDTF">2020-07-20T13:08:38Z</dcterms:created>
  <dcterms:modified xsi:type="dcterms:W3CDTF">2020-07-20T13:09:07Z</dcterms:modified>
</cp:coreProperties>
</file>